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56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A68FB0-19AB-482B-AB25-DC5A341D70DB}" v="18" dt="2023-05-01T10:15:07.6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: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10085903" y="520302"/>
            <a:ext cx="154721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الرابع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026" name="Picture 2" descr="فوائد الصلصال للطفل.. وطريقة صنعه في المنزل">
            <a:extLst>
              <a:ext uri="{FF2B5EF4-FFF2-40B4-BE49-F238E27FC236}">
                <a16:creationId xmlns:a16="http://schemas.microsoft.com/office/drawing/2014/main" id="{0328F691-2E12-45F8-A30F-96D89C5C23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0613" y="2357435"/>
            <a:ext cx="2390774" cy="21431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العاب تشكيل صلصال للاطفال Clay games for children - عيد ستور">
            <a:extLst>
              <a:ext uri="{FF2B5EF4-FFF2-40B4-BE49-F238E27FC236}">
                <a16:creationId xmlns:a16="http://schemas.microsoft.com/office/drawing/2014/main" id="{6FC1EF9D-52B4-4B19-8E68-2A1D08215D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7713" y="2357437"/>
            <a:ext cx="2143125" cy="21431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صناعة الفخار تقليد تتوارثه الأجيال في البحرين | جريدة الأنباء | Kuwait">
            <a:extLst>
              <a:ext uri="{FF2B5EF4-FFF2-40B4-BE49-F238E27FC236}">
                <a16:creationId xmlns:a16="http://schemas.microsoft.com/office/drawing/2014/main" id="{DFFF2108-8F17-4FD2-9F56-01ECD46C6F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139" y="2357436"/>
            <a:ext cx="2390774" cy="21431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4D3A9EBE-B0E3-4E1B-9B7F-AF603E03F084}"/>
              </a:ext>
            </a:extLst>
          </p:cNvPr>
          <p:cNvSpPr/>
          <p:nvPr/>
        </p:nvSpPr>
        <p:spPr>
          <a:xfrm>
            <a:off x="6514506" y="5116115"/>
            <a:ext cx="239077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تشكيل الصلصال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08CDE96-3F87-453A-9280-B21B1E06175C}"/>
              </a:ext>
            </a:extLst>
          </p:cNvPr>
          <p:cNvSpPr/>
          <p:nvPr/>
        </p:nvSpPr>
        <p:spPr>
          <a:xfrm>
            <a:off x="1414463" y="5116115"/>
            <a:ext cx="207645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تشكيل الفخار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9B0393C-3170-4B7C-8605-D0B84319B183}"/>
              </a:ext>
            </a:extLst>
          </p:cNvPr>
          <p:cNvSpPr/>
          <p:nvPr/>
        </p:nvSpPr>
        <p:spPr>
          <a:xfrm>
            <a:off x="6514506" y="1208037"/>
            <a:ext cx="262681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أعمال مختلفة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1294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A56F327985D6489CD8BC6C2FDE262C" ma:contentTypeVersion="13" ma:contentTypeDescription="Create a new document." ma:contentTypeScope="" ma:versionID="892dca44b66bbc874f307311d732e137">
  <xsd:schema xmlns:xsd="http://www.w3.org/2001/XMLSchema" xmlns:xs="http://www.w3.org/2001/XMLSchema" xmlns:p="http://schemas.microsoft.com/office/2006/metadata/properties" xmlns:ns2="a197742e-fd58-46b6-977d-049ccf9cd839" xmlns:ns3="3ec2257a-1668-4260-ba7b-7ff6f8d65a10" targetNamespace="http://schemas.microsoft.com/office/2006/metadata/properties" ma:root="true" ma:fieldsID="e91b27363f3dbe666636c458d1e58624" ns2:_="" ns3:_="">
    <xsd:import namespace="a197742e-fd58-46b6-977d-049ccf9cd839"/>
    <xsd:import namespace="3ec2257a-1668-4260-ba7b-7ff6f8d65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7742e-fd58-46b6-977d-049ccf9cd8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b4d1d93c-c176-46bc-acb0-b070b03b4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2257a-1668-4260-ba7b-7ff6f8d65a1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1d5e8a9-c917-47a0-b725-f3750fb48956}" ma:internalName="TaxCatchAll" ma:showField="CatchAllData" ma:web="3ec2257a-1668-4260-ba7b-7ff6f8d65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97742e-fd58-46b6-977d-049ccf9cd839">
      <Terms xmlns="http://schemas.microsoft.com/office/infopath/2007/PartnerControls"/>
    </lcf76f155ced4ddcb4097134ff3c332f>
    <TaxCatchAll xmlns="3ec2257a-1668-4260-ba7b-7ff6f8d65a1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075E84-6498-48A6-8AD8-5DCB81CD1B58}"/>
</file>

<file path=customXml/itemProps2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5554</TotalTime>
  <Words>18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19</cp:revision>
  <dcterms:created xsi:type="dcterms:W3CDTF">2023-05-01T10:02:06Z</dcterms:created>
  <dcterms:modified xsi:type="dcterms:W3CDTF">2024-01-01T13:37:00Z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0x01010083A56F327985D6489CD8BC6C2FDE262C</vt:lpwstr>
  </property>
</Properties>
</file>