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85903" y="520302"/>
            <a:ext cx="15472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فوائد الصلصال للطفل.. وطريقة صنعه في المنزل">
            <a:extLst>
              <a:ext uri="{FF2B5EF4-FFF2-40B4-BE49-F238E27FC236}">
                <a16:creationId xmlns:a16="http://schemas.microsoft.com/office/drawing/2014/main" id="{0328F691-2E12-45F8-A30F-96D89C5C2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2357435"/>
            <a:ext cx="2390774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العاب تشكيل صلصال للاطفال Clay games for children - عيد ستور">
            <a:extLst>
              <a:ext uri="{FF2B5EF4-FFF2-40B4-BE49-F238E27FC236}">
                <a16:creationId xmlns:a16="http://schemas.microsoft.com/office/drawing/2014/main" id="{6FC1EF9D-52B4-4B19-8E68-2A1D08215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713" y="2357437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صناعة الفخار تقليد تتوارثه الأجيال في البحرين | جريدة الأنباء | Kuwait">
            <a:extLst>
              <a:ext uri="{FF2B5EF4-FFF2-40B4-BE49-F238E27FC236}">
                <a16:creationId xmlns:a16="http://schemas.microsoft.com/office/drawing/2014/main" id="{DFFF2108-8F17-4FD2-9F56-01ECD46C6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9" y="2357436"/>
            <a:ext cx="2390774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3A9EBE-B0E3-4E1B-9B7F-AF603E03F084}"/>
              </a:ext>
            </a:extLst>
          </p:cNvPr>
          <p:cNvSpPr/>
          <p:nvPr/>
        </p:nvSpPr>
        <p:spPr>
          <a:xfrm>
            <a:off x="6514506" y="5116115"/>
            <a:ext cx="239077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تشكيل الصلصال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8CDE96-3F87-453A-9280-B21B1E06175C}"/>
              </a:ext>
            </a:extLst>
          </p:cNvPr>
          <p:cNvSpPr/>
          <p:nvPr/>
        </p:nvSpPr>
        <p:spPr>
          <a:xfrm>
            <a:off x="1414463" y="5116115"/>
            <a:ext cx="20764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تشكيل الفخار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B0393C-3170-4B7C-8605-D0B84319B183}"/>
              </a:ext>
            </a:extLst>
          </p:cNvPr>
          <p:cNvSpPr/>
          <p:nvPr/>
        </p:nvSpPr>
        <p:spPr>
          <a:xfrm>
            <a:off x="6514506" y="1208037"/>
            <a:ext cx="262681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أعمال مختلفة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075E84-6498-48A6-8AD8-5DCB81CD1B58}"/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18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2024-01-01T13:37:00Z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